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D4DEDB-88A8-4409-9293-0DDD9CF7CA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4588" y="136525"/>
            <a:ext cx="9144000" cy="172026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1AB2BE6-402E-4D41-9D4F-80C1803732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00604"/>
            <a:ext cx="9144000" cy="275719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E48631-6E09-409B-9426-0B5C1A829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46A7-A9BC-4DB4-9356-1C14D8B61002}" type="datetimeFigureOut">
              <a:rPr lang="pt-BR" smtClean="0"/>
              <a:t>16/12/2019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0C32221-D5B1-42CC-B66E-33EBC532F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BEB76C8-0A5B-4A9E-8048-6FEA3EEDA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7939-6DA5-4A61-9360-C15B69C6EA1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6723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436868-5DB6-4904-A2B9-2CEF03B1C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AABB5B6-FB0D-4504-9A19-514DC11221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E4004A-DE84-4912-BA50-1DDD3A09C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46A7-A9BC-4DB4-9356-1C14D8B61002}" type="datetimeFigureOut">
              <a:rPr lang="pt-BR" smtClean="0"/>
              <a:t>16/12/2019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65D40AF-7D9B-410E-86F6-9ADE30AC8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73D4A8D-3A18-4629-A457-DEA780512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7939-6DA5-4A61-9360-C15B69C6EA1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8060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FC52033-809F-4511-A6C1-92D50DDB67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19C5F96-DFBD-4078-909A-09B0BB5638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9D50D62-F9FF-4DC1-BEEC-A2A951D46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46A7-A9BC-4DB4-9356-1C14D8B61002}" type="datetimeFigureOut">
              <a:rPr lang="pt-BR" smtClean="0"/>
              <a:t>16/12/2019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1E240CC-53F3-4956-94DF-054266844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E7DA07B-C1E2-4028-830F-E180DD8D1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7939-6DA5-4A61-9360-C15B69C6EA1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7533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ROFCIAMB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8C8A38-196D-432A-83CE-7D301FA67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1AEF11F-30FC-46C9-88B7-2C8BF2023B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775D80-C9C4-48BB-98F9-96553AEC6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46A7-A9BC-4DB4-9356-1C14D8B61002}" type="datetimeFigureOut">
              <a:rPr lang="pt-BR" smtClean="0"/>
              <a:t>16/12/2019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DD9D984-E89E-47AD-AEBF-DC2D5951E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D7852B9-8928-48FB-BD42-7DA739F6E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7939-6DA5-4A61-9360-C15B69C6EA1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3386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08A5EC-BD3D-45C1-AF95-FBF70A7FB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675" y="953959"/>
            <a:ext cx="10515600" cy="150018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3641742-286C-492E-92B1-C7E787260E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8038" y="281664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B3177CF-8F2F-4614-B6D7-E7F87FEA4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46A7-A9BC-4DB4-9356-1C14D8B61002}" type="datetimeFigureOut">
              <a:rPr lang="pt-BR" smtClean="0"/>
              <a:t>16/12/2019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AE5E7FC-A0D9-44AC-BFA9-A7B9235E5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9358305-DAA6-4EBF-8979-483D225E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7939-6DA5-4A61-9360-C15B69C6EA1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4912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FF344F-6013-431E-A7E4-AD14865A6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8129B91-DE98-4F8E-9B4E-360E1B39AC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571ECC6-B32E-4885-A15A-14725E712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E97167F-CD68-49C1-846E-86DC7FF85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46A7-A9BC-4DB4-9356-1C14D8B61002}" type="datetimeFigureOut">
              <a:rPr lang="pt-BR" smtClean="0"/>
              <a:t>16/12/2019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26B6FDC-7D66-4C3A-952C-5D4048740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2D66856-B5E0-4A3D-A5B2-D751D281D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7939-6DA5-4A61-9360-C15B69C6EA1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5441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8B8ACC-CCCA-4550-930C-8EE866DDA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AD6D6A6-1A71-4791-8526-8BBFECC03B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B38D8C4-0964-4F6F-9EE4-A7D8D93115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74D7E31-96EE-47B0-AECA-4B1E6BFB15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843D46E-1953-4387-BF15-B98EA9E48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84126DA-5313-4A88-A254-10754A2AF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46A7-A9BC-4DB4-9356-1C14D8B61002}" type="datetimeFigureOut">
              <a:rPr lang="pt-BR" smtClean="0"/>
              <a:t>16/12/2019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69DEACD-5A04-4CE3-9E80-897C5E92F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D845329-99A2-42D3-B57D-A883CE1DE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7939-6DA5-4A61-9360-C15B69C6EA1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100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A7DD90-DF86-4A51-A6E6-F8ADAAEC3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4BD8474-89A5-4832-8192-CD9281A24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46A7-A9BC-4DB4-9356-1C14D8B61002}" type="datetimeFigureOut">
              <a:rPr lang="pt-BR" smtClean="0"/>
              <a:t>16/12/2019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D81E611-6863-4D06-9DA7-78FD3442D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1E75D70-D6A9-4839-B833-8312FE18D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7939-6DA5-4A61-9360-C15B69C6EA1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6325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79BC3AC-1D2B-4072-A7B8-6AB3B7E99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46A7-A9BC-4DB4-9356-1C14D8B61002}" type="datetimeFigureOut">
              <a:rPr lang="pt-BR" smtClean="0"/>
              <a:t>16/12/2019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430A284-271D-4AF9-9BAA-930DB9071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7E6A68E-C4A3-45D7-BC56-5008A60B7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7939-6DA5-4A61-9360-C15B69C6EA1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060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E65577-DEAB-485F-AEF1-E8580C226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EDBE7A5-0C70-49A5-B16E-A1F962C94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03920A2-BEEB-4C62-80BF-49A250881C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6D314D0-7E39-4190-922C-7AE9839E6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46A7-A9BC-4DB4-9356-1C14D8B61002}" type="datetimeFigureOut">
              <a:rPr lang="pt-BR" smtClean="0"/>
              <a:t>16/12/2019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ADB1836-3D86-4EBD-809A-35BE05EF7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E266ED5-6C67-4D97-88CB-E31833B91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7939-6DA5-4A61-9360-C15B69C6EA1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8690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E9E31B-D258-4BCA-A405-FA7B5DF5D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4F532FB4-FC70-4109-A0B1-5C08AF6BFC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22C4D30-B519-4A6A-9F92-3AD4F7C6A0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7D6A04B-86AA-458C-8BE3-B6AE9B0E6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46A7-A9BC-4DB4-9356-1C14D8B61002}" type="datetimeFigureOut">
              <a:rPr lang="pt-BR" smtClean="0"/>
              <a:t>16/12/2019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69FC3DB-8C97-4A2E-9E5B-E39B76B34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A023E52-D416-47AE-9B2E-F0B72B5A4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7939-6DA5-4A61-9360-C15B69C6EA1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2844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7DF57BB-C8EA-41D1-9C91-782E5605D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147EB18-AC7F-4000-9FA3-F96238A1AA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E273BF2-D5D7-4CAF-9985-74B1780EE0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A46A7-A9BC-4DB4-9356-1C14D8B61002}" type="datetimeFigureOut">
              <a:rPr lang="pt-BR" smtClean="0"/>
              <a:t>16/12/2019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797ACF5-56E4-47DF-B3FF-A6E8104DE2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6A084BB-5121-49B9-9C9C-FDA1FFB7D0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57939-6DA5-4A61-9360-C15B69C6EA1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477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5979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4B9259-A12F-43FB-B527-B45CA6700B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0A9C077-6AFE-48DA-B7E4-185DB17CE2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0439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436A05-5552-49E0-A611-01B8E6EC6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D96415C-0A84-48E9-BA5E-1139DE2B58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4798833"/>
      </p:ext>
    </p:extLst>
  </p:cSld>
  <p:clrMapOvr>
    <a:masterClrMapping/>
  </p:clrMapOvr>
</p:sld>
</file>

<file path=ppt/theme/theme1.xml><?xml version="1.0" encoding="utf-8"?>
<a:theme xmlns:a="http://schemas.openxmlformats.org/drawingml/2006/main" name="PROFCIAMB_uef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OFCIAMB_uefs" id="{E615C427-53E4-4A94-867F-F2AF8B3B50CE}" vid="{53DA7B6F-D126-437E-B93A-81083F2071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PROFCIAMB_uefs</Template>
  <TotalTime>47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PROFCIAMB_uefs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nups</dc:creator>
  <cp:lastModifiedBy>nups</cp:lastModifiedBy>
  <cp:revision>3</cp:revision>
  <dcterms:created xsi:type="dcterms:W3CDTF">2019-12-16T17:31:52Z</dcterms:created>
  <dcterms:modified xsi:type="dcterms:W3CDTF">2019-12-16T18:19:38Z</dcterms:modified>
</cp:coreProperties>
</file>